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39FF8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Junior Cyber Security Workshop · ■■■■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644652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JUNIOR CYBER SECURITY WORKSHOP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WORKBOOK · 學員手冊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學員手冊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37490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Workbook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初中 IT 保安培訓工作坊 · Junior High Cyber Security Workshop · 3 hours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5760720"/>
            <a:ext cx="1097280" cy="73152"/>
          </a:xfrm>
          <a:prstGeom prst="rect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密碼破解 + 中間人攻擊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Cracking &amp; MITM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字典攻擊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Dictionary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駭客先試 1000 萬條常用密碼。如果你個密碼喺入面 → 秒破。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10M passwords tried first. If yours is in it → instant crack.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暴力破解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Brute force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位純小寫:數小時破。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位混合大小寫+數字+符號:幾年。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lower: hours. 8 mixed: years.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MITM 中間人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Man-in-the-Middle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駭客喺你同伺服器中間 relay 所有流量。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HTTP:可竊聽/竄改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HTTPS:加密 = 只見亂碼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Attacker relays all traffic. HTTP readable, HTTPS encrypted.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密碼破解 + 中間人攻擊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Cracking &amp; MITM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邊個密碼最強?  A) P@ssw0rd!  B) MyDog2009  C) tiger-violet-rocket-pizza  D) qwerty123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2628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526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84632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估吓你目前最弱嘅密碼幾耐會被破?(回家上 Junior Cyber Security Workshop 網試吓)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05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強密碼 + 雙重驗證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passwords &amp; 2FA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四詞密碼法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Four-word passphrase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個隨機英文字 + 「-」連住,如: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tiger-violet-rocket-pizza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易記、難破。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random words joined by "-". Memorable + crack-resistant.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Password Manager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Password Manager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Bitwarden / 1Password / iCloud Keychain — 每個網站一個獨立密碼。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 password per site, auto-filled.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2FA 雙重驗證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2FA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即使駭客知密碼,冇你部手機都登入唔到。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Authenticator App (TOTP) 比 SMS 安全。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if password leaks, attacker can't log in. App TOTP &gt; SMS.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99632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82512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82512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76872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Have I Been Pwned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976872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HIBP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28232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 haveibeenpwned.com 睇自己 email 有冇被洩露,有就即刻改密碼。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28232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if your email leaked; rotate passwords now.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05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強密碼 + 雙重驗證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passwords &amp; 2FA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設計一個你自己嘅 4 詞密碼(只寫提示,唔好寫真嘢!):提示:______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2628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526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84632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回家行動清單:☐ Email 開 2FA  ☐ IG/Discord 開 2FA  ☐ 安裝 Password Manager  ☐ 查 HIBP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真實工具實驗室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Real-tools lab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Wireshark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Packet analyzer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免費封包分析器。睇到網絡上每個包嘅 src/dst/proto。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可直接讀;HTTPS 加密只見亂碼。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packet analyzer. HTTP readable; HTTPS encrypted.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Fing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scanner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手機 App,掃描你屋企網絡有咩裝置,發現陌生機就要警覺。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app — scans home network. Unknown device = warning.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掃描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scan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睇 SSID + 加密類型:Open 最危險,WEP 已破解,WPA2/WPA3 較安全。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dangerous, WEP broken, WPA2/3 safer.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99632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82512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82512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76872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守則 Code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976872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28232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只可以喺自己嘅裝置或者明確得到允許嘅網絡用呢啲工具,否則違法!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28232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use on your own devices or networks with permission!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真實工具實驗室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Real-tools lab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回家用 Fing 掃自己屋企 Wi-Fi,列出所有連線裝置 (至少 5 件)。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2628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526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84632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檢視你最近連過嘅 3 個 Wi-Fi:邊個係 Open 嘅?有冇即時改用流動數據?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名詞表 · Glossary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373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03120" y="17373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 Protocol address — 裝置嘅網絡地址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03120" y="22860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Domain Name System — 域名轉 IP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8346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103120" y="28346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Secure — 加密版 HTTP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3832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TLS / SSL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103120" y="3383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加密通訊協定 (HTTPS 底層)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9319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MITM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103120" y="39319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Man-in-the-Middle — 中間人攻擊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48640" y="44805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103120" y="44805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釣魚 — 用假訊息呃資料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50292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2FA / MFA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103120" y="50292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雙重 / 多重驗證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48640" y="55778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TOTP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103120" y="5577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Time-based OTP — Authenticator 6 位碼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17373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Brute force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72400" y="17373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暴力破解 — 逐個試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22860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Dictionary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0" y="22860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字典攻擊 — 試常用密碼清單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17920" y="28346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Evil Twin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772400" y="28346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邪雙 — 駭客扮一樣 SSID 嘅假 Wi-Fi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17920" y="33832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Honeypot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772400" y="3383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蜜罐 — 故意露破綻引人連入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17920" y="39319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Sniffer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772400" y="39319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封包嗅探器 — Wireshark 之類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17920" y="44805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SSID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7772400" y="44805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網絡名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217920" y="50292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Firmware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7772400" y="50292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硬體入面嘅內建軟體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B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學員守則 · Student Code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874520"/>
            <a:ext cx="365760" cy="36576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874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8288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我所學嘅一切,只會用嚟保護人,唔會用嚟傷害人。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22860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will use everything I learn only to protect, not to harm.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2788920"/>
            <a:ext cx="365760" cy="36576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788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27432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我唔會喺冇明確允許嘅情況下,測試或攻擊任何其他人嘅裝置/網站/帳戶。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80160" y="3200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will not test or attack anyone else's device/site/account without permission.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703320"/>
            <a:ext cx="365760" cy="36576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3657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如果發現朋友/家人受網絡攻擊,我會幫佢報警或者搵大人協助。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280160" y="41148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someone I know is attacked, I will help them get adult support.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365760" cy="36576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6177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45720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真正嘅 IT 保安員,係互聯網嘅守護者。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80160" y="50292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real IT defender is a guardian of the internet.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57607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簽名 / Signature: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0" y="5989320"/>
            <a:ext cx="41148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0" y="57607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日期 / Date: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8869680" y="5989320"/>
            <a:ext cx="27432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學員資料 · Student Info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姓名 / Name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114800" y="2011680"/>
            <a:ext cx="73152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468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日期 / Date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114800" y="2926080"/>
            <a:ext cx="73152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383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學校 / School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114800" y="3840480"/>
            <a:ext cx="73152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4297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班別 / Class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114800" y="4754880"/>
            <a:ext cx="7315200" cy="0"/>
          </a:xfrm>
          <a:prstGeom prst="line">
            <a:avLst/>
          </a:prstGeom>
          <a:noFill/>
          <a:ln w="12700">
            <a:solidFill>
              <a:srgbClr val="8A93A6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目錄 · Contents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6304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920240" y="14630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互聯網點運作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772400" y="14630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internet works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029968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920240" y="2029968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攻擊面 — 邊度最易被攻擊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0" y="2029968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surface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2596896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Ch.03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920240" y="2596896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釣魚實戰演練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772400" y="2596896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live-fire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163824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Ch.04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920240" y="3163824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密碼破解 + 中間人攻擊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772400" y="3163824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Cracking &amp; MITM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3730752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920240" y="3730752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強密碼 + 雙重驗證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0" y="373075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passwords &amp; 2FA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42976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Ch.06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920240" y="42976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真實工具實驗室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772400" y="42976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Real-tools lab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31520" y="4864608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920240" y="4864608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名詞表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772400" y="4864608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Glossary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31520" y="5431536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App.B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920240" y="5431536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學員守則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772400" y="5431536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code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互聯網點運作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internet works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位址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address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每部上網機都有一個 IP,類似屋企地址。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IPv4 例:192.168.1.42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IPv6 例:2404:6800:4003::1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device has an IP — like a postal address.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Domain Name System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互聯網「電話簿」,將域名 google.com 轉做 IP 142.250.71.46。如 DNS 被改,打正確網址都會去到假網站。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 phonebook. If DNS is tampered, the right URL leads to a fake site.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數據包 Packet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packet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網絡傳輸基本單位,內含: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[來源 IP] + [目標 IP] + [Port] + [Payload]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transmission unit: src+dst IP, port, payload.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99632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82512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82512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76872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vs HTTPS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976872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Encryption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28232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= 明信片(任人睇)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 = 入信封(加密),要見 🔒 鎖頭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28232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 = postcard; HTTPS = sealed envelope. Look for the 🔒.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互聯網點運作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internet works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0058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填空:DNS 將 ______ 轉做 ______。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31920"/>
            <a:ext cx="54864" cy="10058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9319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251960"/>
            <a:ext cx="10789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邊個比較安全:HTTP / HTTPS?為何?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5120640"/>
            <a:ext cx="54864" cy="10058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51206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5440680"/>
            <a:ext cx="10789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寫低你最常去 3 個網站,睇有冇 🔒 鎖頭:1) ____ 2) ____ 3) ____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攻擊面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surface — where you get hit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200912"/>
          </a:xfrm>
          <a:prstGeom prst="roundRect">
            <a:avLst>
              <a:gd name="adj" fmla="val 609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公共 Wi-Fi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Wi-Fi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-262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開放(冇密碼)Wi-Fi 任何人都可以連,駭客可開「Evil Twin」假熱點,你流量會經佢部機。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075432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Wi-Fi lets anyone connect; Evil Twin AP can proxy your traffic.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200912"/>
          </a:xfrm>
          <a:prstGeom prst="roundRect">
            <a:avLst>
              <a:gd name="adj" fmla="val 609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USB Drop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USB drop attack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-262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駭客故意跌 USB 喺地下,等好奇心嘅人插入電腦 → 即時執行惡意程式。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075432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 USBs; curious users plug them in → instant malware.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3834384"/>
            <a:ext cx="5532120" cy="1200912"/>
          </a:xfrm>
          <a:prstGeom prst="roundRect">
            <a:avLst>
              <a:gd name="adj" fmla="val 609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017264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01726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3971544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舊路由器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291584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Outdated router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4703064"/>
            <a:ext cx="5074920" cy="-262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幾年冇更新 firmware 有已知漏洞,可被遠端入侵改 DNS。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4440936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firmware = known exploits; remote DNS hijack.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99632" y="3834384"/>
            <a:ext cx="5532120" cy="1200912"/>
          </a:xfrm>
          <a:prstGeom prst="roundRect">
            <a:avLst>
              <a:gd name="adj" fmla="val 609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82512" y="4017264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82512" y="401726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76872" y="3971544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Shoulder surfing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976872" y="4291584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Shoulder surfing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28232" y="4703064"/>
            <a:ext cx="5074920" cy="-262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出面望到你個 mon = 影低你打密碼。咖啡店揀位面壁。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28232" y="4440936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 the wall in cafés — others can record your screen.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48640" y="5199888"/>
            <a:ext cx="5532120" cy="1200912"/>
          </a:xfrm>
          <a:prstGeom prst="roundRect">
            <a:avLst>
              <a:gd name="adj" fmla="val 609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1520" y="5382768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1520" y="53827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325880" y="5337048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Quishing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325880" y="5657088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 phishing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77240" y="6068568"/>
            <a:ext cx="5074920" cy="-2621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駭客貼假 QR 蓋過真嘅,掃完去釣魚網站。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Fake QR overlay leads to phishing sites.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攻擊面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surface — where you get hit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檢視你屋企部路由器有冇 update 過?上次幾時?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2628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526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84632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列出你今日見過嘅 QR Code (至少 3 個),思考有冇可能係假嘅。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釣魚實戰演練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live-fire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11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重點筆記 · Key notes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5880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三招睇穿釣魚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spotting tricks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睇 URL — 拼錯字母、奇怪域名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睇寄件者 — 真域名 vs lookalike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3) 睇語氣 — 急、驚、貪 = 紅旗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URL, sender domain, tone (urgent/scary/greedy).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2468880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82512" y="2651760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82512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76872" y="260604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Lookalike 域名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976872" y="2926080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Lookalike domains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8232" y="3337560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m1crosoft.com (1=i)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netfllix.com (兩個 l)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faceb00k.com (0=o)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3758184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Numbers replacing letters, doubled letters.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517136"/>
            <a:ext cx="5532120" cy="1883664"/>
          </a:xfrm>
          <a:prstGeom prst="roundRect">
            <a:avLst>
              <a:gd name="adj" fmla="val 3883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4700016"/>
            <a:ext cx="457200" cy="457200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700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25880" y="465429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情緒勒索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25880" y="4974336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Emotional scam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5385816"/>
            <a:ext cx="5074920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「個仔!阿媽 phone 壞咗,急借錢」— 永遠打電話確認。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806440"/>
            <a:ext cx="5074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"Mom's phone broke, urgent loan" — always call to verify.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釣魚實戰演練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live-fire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031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動手練習 · Exercises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收到「Netflix 24 小時內 update 信用卡」電郵,你會做咩 3 件事?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4526280"/>
            <a:ext cx="54864" cy="16002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526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484632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練習:寫一封自己嘅釣魚電郵範本(練習用,絕不可寄出!),然後同同學交換找 red flag。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Junior Cyber Security Workshop Student Workbook</dc:title>
  <dc:subject>PptxGenJS Presentation</dc:subject>
  <dc:creator>Junior Cyber Security Workshop</dc:creator>
  <cp:lastModifiedBy>Junior Cyber Security Workshop</cp:lastModifiedBy>
  <cp:revision>1</cp:revision>
  <dcterms:created xsi:type="dcterms:W3CDTF">2026-06-10T03:28:11Z</dcterms:created>
  <dcterms:modified xsi:type="dcterms:W3CDTF">2026-06-10T03:28:11Z</dcterms:modified>
</cp:coreProperties>
</file>