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65760"/>
            <a:ext cx="11457432" cy="6126480"/>
          </a:xfrm>
          <a:prstGeom prst="rect">
            <a:avLst/>
          </a:prstGeom>
          <a:solidFill>
            <a:srgbClr val="0A0E1A"/>
          </a:solidFill>
          <a:ln w="38100">
            <a:solidFill>
              <a:srgbClr val="39FF8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2920" y="502920"/>
            <a:ext cx="11183112" cy="5852160"/>
          </a:xfrm>
          <a:prstGeom prst="rect">
            <a:avLst/>
          </a:prstGeom>
          <a:solidFill>
            <a:srgbClr val="0A0E1A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365760"/>
            <a:ext cx="1371600" cy="73152"/>
          </a:xfrm>
          <a:prstGeom prst="rect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451592" y="6419088"/>
            <a:ext cx="1371600" cy="73152"/>
          </a:xfrm>
          <a:prstGeom prst="rect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7315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Junior Cyber Security Workshop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772400" y="7315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  TEMPLATE-00000000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1463040"/>
            <a:ext cx="11064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spc="1600" kern="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CERTIFICATE</a:t>
            </a:r>
            <a:endParaRPr lang="en-US" sz="7200" dirty="0"/>
          </a:p>
        </p:txBody>
      </p:sp>
      <p:sp>
        <p:nvSpPr>
          <p:cNvPr id="9" name="Text 7"/>
          <p:cNvSpPr/>
          <p:nvPr/>
        </p:nvSpPr>
        <p:spPr>
          <a:xfrm>
            <a:off x="548640" y="251460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完成證書 · of Completion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48640" y="320040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certifies that · 茲證明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3200400" y="4160520"/>
            <a:ext cx="5788152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0" y="4206240"/>
            <a:ext cx="57881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NAME · 姓名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48640" y="4572000"/>
            <a:ext cx="11064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已成功完成「初中 IT 保安培訓工作坊」並獲頒此銜: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48640" y="4892040"/>
            <a:ext cx="11064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 successfully completed the Junior Cyber Security Workshop and is recognized as a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48640" y="5303520"/>
            <a:ext cx="11064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I.T. 保安初級守護員 · Junior I.T. Defender</a:t>
            </a:r>
            <a:endParaRPr lang="en-US" sz="2600" dirty="0"/>
          </a:p>
        </p:txBody>
      </p:sp>
      <p:sp>
        <p:nvSpPr>
          <p:cNvPr id="16" name="Shape 14"/>
          <p:cNvSpPr/>
          <p:nvPr/>
        </p:nvSpPr>
        <p:spPr>
          <a:xfrm>
            <a:off x="1097280" y="6080760"/>
            <a:ext cx="3200400" cy="0"/>
          </a:xfrm>
          <a:prstGeom prst="line">
            <a:avLst/>
          </a:prstGeom>
          <a:noFill/>
          <a:ln w="12700">
            <a:solidFill>
              <a:srgbClr val="8A93A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097280" y="61264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DATE · 日期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937760" y="6080760"/>
            <a:ext cx="2286000" cy="0"/>
          </a:xfrm>
          <a:prstGeom prst="line">
            <a:avLst/>
          </a:prstGeom>
          <a:noFill/>
          <a:ln w="12700">
            <a:solidFill>
              <a:srgbClr val="8A93A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937760" y="612648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SCORE  ____ / 10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7863840" y="6080760"/>
            <a:ext cx="3200400" cy="0"/>
          </a:xfrm>
          <a:prstGeom prst="line">
            <a:avLst/>
          </a:prstGeom>
          <a:noFill/>
          <a:ln w="12700">
            <a:solidFill>
              <a:srgbClr val="8A93A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863840" y="61264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SIGNATURE · 簽名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Junior Cyber Security Workshop Certificate of Completion</dc:title>
  <dc:subject>PptxGenJS Presentation</dc:subject>
  <dc:creator>PptxGenJS</dc:creator>
  <cp:lastModifiedBy>PptxGenJS</cp:lastModifiedBy>
  <cp:revision>1</cp:revision>
  <dcterms:created xsi:type="dcterms:W3CDTF">2026-06-10T03:28:11Z</dcterms:created>
  <dcterms:modified xsi:type="dcterms:W3CDTF">2026-06-10T03:28:11Z</dcterms:modified>
</cp:coreProperties>
</file>